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46" r:id="rId2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5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70550" autoAdjust="0"/>
  </p:normalViewPr>
  <p:slideViewPr>
    <p:cSldViewPr snapToGrid="0" snapToObjects="1">
      <p:cViewPr varScale="1">
        <p:scale>
          <a:sx n="117" d="100"/>
          <a:sy n="117" d="100"/>
        </p:scale>
        <p:origin x="3581" y="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mailto:FM-Training@virginia.edu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mailto:FM-Training@virginia.edu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7CD78-2DC9-4888-A813-349168E159E7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C2A8DF-B67D-43BA-B4ED-E30EC9B0DD52}">
      <dgm:prSet phldrT="[Text]" custT="1"/>
      <dgm:spPr/>
      <dgm:t>
        <a:bodyPr/>
        <a:lstStyle/>
        <a:p>
          <a:r>
            <a:rPr lang="en-US" sz="1100" b="1" dirty="0"/>
            <a:t>FM Leadership Connection: </a:t>
          </a:r>
          <a:r>
            <a:rPr lang="en-US" sz="1200" b="1" dirty="0"/>
            <a:t>Progressive Discipline</a:t>
          </a:r>
        </a:p>
        <a:p>
          <a:r>
            <a:rPr lang="en-US" sz="1000" dirty="0"/>
            <a:t>February 22</a:t>
          </a:r>
          <a:r>
            <a:rPr lang="en-US" sz="1000" baseline="30000" dirty="0"/>
            <a:t>nd</a:t>
          </a:r>
          <a:endParaRPr lang="en-US" sz="700" dirty="0"/>
        </a:p>
      </dgm:t>
    </dgm:pt>
    <dgm:pt modelId="{1029E320-4FD1-4DAB-B221-56345222FAE3}" type="parTrans" cxnId="{EC2976CB-AEC1-42D5-9734-E9790667AA09}">
      <dgm:prSet/>
      <dgm:spPr/>
      <dgm:t>
        <a:bodyPr/>
        <a:lstStyle/>
        <a:p>
          <a:endParaRPr lang="en-US"/>
        </a:p>
      </dgm:t>
    </dgm:pt>
    <dgm:pt modelId="{A275344A-8DB4-417B-995E-CC032EE86C3D}" type="sibTrans" cxnId="{EC2976CB-AEC1-42D5-9734-E9790667AA09}">
      <dgm:prSet/>
      <dgm:spPr/>
      <dgm:t>
        <a:bodyPr/>
        <a:lstStyle/>
        <a:p>
          <a:endParaRPr lang="en-US"/>
        </a:p>
      </dgm:t>
    </dgm:pt>
    <dgm:pt modelId="{344384A0-E37E-4B48-AB14-A67A6F80C265}">
      <dgm:prSet phldrT="[Text]" custT="1"/>
      <dgm:spPr/>
      <dgm:t>
        <a:bodyPr/>
        <a:lstStyle/>
        <a:p>
          <a:r>
            <a:rPr lang="en-US" sz="1200" b="1" dirty="0" err="1"/>
            <a:t>AiM</a:t>
          </a:r>
          <a:r>
            <a:rPr lang="en-US" sz="1200" b="1" dirty="0"/>
            <a:t> Overview and Hands-on Introduction</a:t>
          </a:r>
          <a:endParaRPr lang="en-US" sz="1000" b="1" dirty="0"/>
        </a:p>
        <a:p>
          <a:r>
            <a:rPr lang="en-US" sz="1000" dirty="0"/>
            <a:t>February 7</a:t>
          </a:r>
          <a:r>
            <a:rPr lang="en-US" sz="1000" baseline="30000" dirty="0"/>
            <a:t>th</a:t>
          </a:r>
          <a:r>
            <a:rPr lang="en-US" sz="1000" dirty="0"/>
            <a:t> &amp; 21</a:t>
          </a:r>
          <a:r>
            <a:rPr lang="en-US" sz="1000" baseline="30000" dirty="0"/>
            <a:t>st</a:t>
          </a:r>
          <a:endParaRPr lang="en-US" sz="1000" dirty="0"/>
        </a:p>
      </dgm:t>
    </dgm:pt>
    <dgm:pt modelId="{87B4210B-FB39-4AE5-B456-9400F83C21A9}" type="parTrans" cxnId="{A827DDCF-5B5B-472E-8776-D90306EC8949}">
      <dgm:prSet/>
      <dgm:spPr/>
      <dgm:t>
        <a:bodyPr/>
        <a:lstStyle/>
        <a:p>
          <a:endParaRPr lang="en-US"/>
        </a:p>
      </dgm:t>
    </dgm:pt>
    <dgm:pt modelId="{5EA0C293-B8CE-486A-B086-9F3E7FA5648C}" type="sibTrans" cxnId="{A827DDCF-5B5B-472E-8776-D90306EC8949}">
      <dgm:prSet/>
      <dgm:spPr/>
      <dgm:t>
        <a:bodyPr/>
        <a:lstStyle/>
        <a:p>
          <a:endParaRPr lang="en-US"/>
        </a:p>
      </dgm:t>
    </dgm:pt>
    <dgm:pt modelId="{55A7D0CB-A255-42A9-98D4-0AAE16CDC2B5}">
      <dgm:prSet phldrT="[Text]" custT="1"/>
      <dgm:spPr/>
      <dgm:t>
        <a:bodyPr/>
        <a:lstStyle/>
        <a:p>
          <a:r>
            <a:rPr lang="en-US" sz="1200" b="1" dirty="0"/>
            <a:t>Respect@ Workshop</a:t>
          </a:r>
        </a:p>
        <a:p>
          <a:r>
            <a:rPr lang="en-US" sz="1000" dirty="0"/>
            <a:t>February 15</a:t>
          </a:r>
          <a:r>
            <a:rPr lang="en-US" sz="1000" baseline="30000" dirty="0"/>
            <a:t>th</a:t>
          </a:r>
          <a:r>
            <a:rPr lang="en-US" sz="1200" dirty="0"/>
            <a:t> </a:t>
          </a:r>
        </a:p>
      </dgm:t>
    </dgm:pt>
    <dgm:pt modelId="{9662D312-125D-428A-A1E4-719D4362CF63}" type="parTrans" cxnId="{B557AAAB-0615-4904-89F6-2E989E79072E}">
      <dgm:prSet/>
      <dgm:spPr/>
      <dgm:t>
        <a:bodyPr/>
        <a:lstStyle/>
        <a:p>
          <a:endParaRPr lang="en-US"/>
        </a:p>
      </dgm:t>
    </dgm:pt>
    <dgm:pt modelId="{529B8151-80B3-483E-BD5B-61EA5FC6A448}" type="sibTrans" cxnId="{B557AAAB-0615-4904-89F6-2E989E79072E}">
      <dgm:prSet/>
      <dgm:spPr/>
      <dgm:t>
        <a:bodyPr/>
        <a:lstStyle/>
        <a:p>
          <a:endParaRPr lang="en-US"/>
        </a:p>
      </dgm:t>
    </dgm:pt>
    <dgm:pt modelId="{C6E73F6B-01D0-47B2-8E07-F8D30EF7CEB4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1000" dirty="0"/>
            <a:t>For more information or to sign up for Occupational Training sessions, please email </a:t>
          </a:r>
        </a:p>
        <a:p>
          <a:pPr algn="ctr">
            <a:spcAft>
              <a:spcPts val="0"/>
            </a:spcAft>
          </a:pPr>
          <a:r>
            <a:rPr lang="en-US" sz="1100" b="1" dirty="0">
              <a:hlinkClick xmlns:r="http://schemas.openxmlformats.org/officeDocument/2006/relationships" r:id="rId1"/>
            </a:rPr>
            <a:t>FM-Training@virginia.edu</a:t>
          </a:r>
          <a:r>
            <a:rPr lang="en-US" sz="1100" b="1" dirty="0"/>
            <a:t>   </a:t>
          </a:r>
        </a:p>
      </dgm:t>
    </dgm:pt>
    <dgm:pt modelId="{7BAFFAEB-E81F-4C04-B1CC-840B9F9B11B9}" type="parTrans" cxnId="{13DAC50C-5EA9-4317-BAF0-A27B34B7D931}">
      <dgm:prSet/>
      <dgm:spPr/>
      <dgm:t>
        <a:bodyPr/>
        <a:lstStyle/>
        <a:p>
          <a:endParaRPr lang="en-US"/>
        </a:p>
      </dgm:t>
    </dgm:pt>
    <dgm:pt modelId="{F7892611-9AC5-4F0E-85C0-76C3F31B228C}" type="sibTrans" cxnId="{13DAC50C-5EA9-4317-BAF0-A27B34B7D931}">
      <dgm:prSet/>
      <dgm:spPr/>
      <dgm:t>
        <a:bodyPr/>
        <a:lstStyle/>
        <a:p>
          <a:endParaRPr lang="en-US"/>
        </a:p>
      </dgm:t>
    </dgm:pt>
    <dgm:pt modelId="{D427A4BE-4648-47EA-B659-A3970486357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200" b="1" dirty="0"/>
            <a:t>Technology “How To” </a:t>
          </a:r>
        </a:p>
        <a:p>
          <a:pPr>
            <a:spcAft>
              <a:spcPts val="0"/>
            </a:spcAft>
          </a:pPr>
          <a:r>
            <a:rPr lang="en-US" sz="1200" b="1" dirty="0"/>
            <a:t>Excel - Beginner</a:t>
          </a:r>
          <a:endParaRPr lang="en-US" sz="1000" dirty="0"/>
        </a:p>
        <a:p>
          <a:pPr>
            <a:spcAft>
              <a:spcPts val="0"/>
            </a:spcAft>
          </a:pPr>
          <a:r>
            <a:rPr lang="en-US" sz="1000" dirty="0"/>
            <a:t>February 14</a:t>
          </a:r>
          <a:r>
            <a:rPr lang="en-US" sz="1000" baseline="30000" dirty="0"/>
            <a:t>th</a:t>
          </a:r>
          <a:r>
            <a:rPr lang="en-US" sz="1000" dirty="0"/>
            <a:t> &amp; 28</a:t>
          </a:r>
          <a:r>
            <a:rPr lang="en-US" sz="1000" baseline="30000" dirty="0"/>
            <a:t>th</a:t>
          </a:r>
          <a:r>
            <a:rPr lang="en-US" sz="1000" dirty="0"/>
            <a:t> </a:t>
          </a:r>
        </a:p>
      </dgm:t>
    </dgm:pt>
    <dgm:pt modelId="{1915F3BA-E206-4A36-A059-4586BEAA2862}" type="parTrans" cxnId="{610C4C8B-7B51-4BC8-8842-E2EF4C1516F1}">
      <dgm:prSet/>
      <dgm:spPr/>
      <dgm:t>
        <a:bodyPr/>
        <a:lstStyle/>
        <a:p>
          <a:endParaRPr lang="en-US"/>
        </a:p>
      </dgm:t>
    </dgm:pt>
    <dgm:pt modelId="{3302ECB5-0C25-47D1-9841-6E5EB57C366B}" type="sibTrans" cxnId="{610C4C8B-7B51-4BC8-8842-E2EF4C1516F1}">
      <dgm:prSet/>
      <dgm:spPr/>
      <dgm:t>
        <a:bodyPr/>
        <a:lstStyle/>
        <a:p>
          <a:endParaRPr lang="en-US"/>
        </a:p>
      </dgm:t>
    </dgm:pt>
    <dgm:pt modelId="{E4A918D7-65D1-4E07-969F-13C8FC32AEDA}">
      <dgm:prSet phldrT="[Text]" custT="1"/>
      <dgm:spPr/>
      <dgm:t>
        <a:bodyPr/>
        <a:lstStyle/>
        <a:p>
          <a:r>
            <a:rPr lang="en-US" sz="1200" b="1" dirty="0"/>
            <a:t>ESL Conversational Coaching</a:t>
          </a:r>
        </a:p>
        <a:p>
          <a:r>
            <a:rPr lang="en-US" sz="1000" dirty="0"/>
            <a:t>February 5</a:t>
          </a:r>
          <a:r>
            <a:rPr lang="en-US" sz="1000" baseline="30000" dirty="0"/>
            <a:t>th</a:t>
          </a:r>
          <a:r>
            <a:rPr lang="en-US" sz="1000" dirty="0"/>
            <a:t>, 12</a:t>
          </a:r>
          <a:r>
            <a:rPr lang="en-US" sz="1000" baseline="30000" dirty="0"/>
            <a:t>th</a:t>
          </a:r>
          <a:r>
            <a:rPr lang="en-US" sz="1000" dirty="0"/>
            <a:t>, 19</a:t>
          </a:r>
          <a:r>
            <a:rPr lang="en-US" sz="1000" baseline="30000" dirty="0"/>
            <a:t>th</a:t>
          </a:r>
          <a:r>
            <a:rPr lang="en-US" sz="1000" dirty="0"/>
            <a:t>, &amp; 26</a:t>
          </a:r>
          <a:r>
            <a:rPr lang="en-US" sz="1000" baseline="30000" dirty="0"/>
            <a:t>th</a:t>
          </a:r>
          <a:r>
            <a:rPr lang="en-US" sz="1000" dirty="0"/>
            <a:t> </a:t>
          </a:r>
        </a:p>
      </dgm:t>
    </dgm:pt>
    <dgm:pt modelId="{3B91B0DE-858C-472C-B8A2-C75E28BA1E35}" type="parTrans" cxnId="{80FB467C-68DF-41AD-B19B-A1ADDD22E063}">
      <dgm:prSet/>
      <dgm:spPr/>
      <dgm:t>
        <a:bodyPr/>
        <a:lstStyle/>
        <a:p>
          <a:endParaRPr lang="en-US"/>
        </a:p>
      </dgm:t>
    </dgm:pt>
    <dgm:pt modelId="{CB41AFEF-BD11-482E-8A57-CFFF5E1B6D7D}" type="sibTrans" cxnId="{80FB467C-68DF-41AD-B19B-A1ADDD22E063}">
      <dgm:prSet/>
      <dgm:spPr/>
      <dgm:t>
        <a:bodyPr/>
        <a:lstStyle/>
        <a:p>
          <a:endParaRPr lang="en-US"/>
        </a:p>
      </dgm:t>
    </dgm:pt>
    <dgm:pt modelId="{82226FC5-87F4-4E96-8A39-5B724A765DC3}">
      <dgm:prSet phldrT="[Text]" custT="1"/>
      <dgm:spPr/>
      <dgm:t>
        <a:bodyPr/>
        <a:lstStyle/>
        <a:p>
          <a:r>
            <a:rPr lang="en-US" sz="1200" b="1" dirty="0"/>
            <a:t>Basics of Computing</a:t>
          </a:r>
        </a:p>
        <a:p>
          <a:r>
            <a:rPr lang="en-US" sz="1000" dirty="0"/>
            <a:t>February 1</a:t>
          </a:r>
          <a:r>
            <a:rPr lang="en-US" sz="1000" baseline="30000" dirty="0"/>
            <a:t>st</a:t>
          </a:r>
          <a:r>
            <a:rPr lang="en-US" sz="1000" dirty="0"/>
            <a:t>, 8</a:t>
          </a:r>
          <a:r>
            <a:rPr lang="en-US" sz="1000" baseline="30000" dirty="0"/>
            <a:t>th</a:t>
          </a:r>
          <a:r>
            <a:rPr lang="en-US" sz="1000" dirty="0"/>
            <a:t>, &amp; 15</a:t>
          </a:r>
          <a:r>
            <a:rPr lang="en-US" sz="1000" baseline="30000" dirty="0"/>
            <a:t>th</a:t>
          </a:r>
          <a:r>
            <a:rPr lang="en-US" sz="1000" dirty="0"/>
            <a:t> </a:t>
          </a:r>
        </a:p>
      </dgm:t>
    </dgm:pt>
    <dgm:pt modelId="{46FB6C34-8EDB-4F07-BCBB-1FB183C5072E}" type="parTrans" cxnId="{FD68ADAC-2E1F-4806-B6EF-57C374D8C8AA}">
      <dgm:prSet/>
      <dgm:spPr/>
      <dgm:t>
        <a:bodyPr/>
        <a:lstStyle/>
        <a:p>
          <a:endParaRPr lang="en-US"/>
        </a:p>
      </dgm:t>
    </dgm:pt>
    <dgm:pt modelId="{4021A2C4-54CC-403E-876E-67A8CAF75CA2}" type="sibTrans" cxnId="{FD68ADAC-2E1F-4806-B6EF-57C374D8C8AA}">
      <dgm:prSet/>
      <dgm:spPr/>
      <dgm:t>
        <a:bodyPr/>
        <a:lstStyle/>
        <a:p>
          <a:endParaRPr lang="en-US"/>
        </a:p>
      </dgm:t>
    </dgm:pt>
    <dgm:pt modelId="{C2126D0B-0FEA-4328-8915-4F33F096895A}" type="pres">
      <dgm:prSet presAssocID="{2DA7CD78-2DC9-4888-A813-349168E159E7}" presName="Name0" presStyleCnt="0">
        <dgm:presLayoutVars>
          <dgm:dir/>
          <dgm:resizeHandles val="exact"/>
        </dgm:presLayoutVars>
      </dgm:prSet>
      <dgm:spPr/>
    </dgm:pt>
    <dgm:pt modelId="{FBE03212-B176-4ACD-9ACA-97F2B5A950F8}" type="pres">
      <dgm:prSet presAssocID="{9EC2A8DF-B67D-43BA-B4ED-E30EC9B0DD52}" presName="compNode" presStyleCnt="0"/>
      <dgm:spPr/>
    </dgm:pt>
    <dgm:pt modelId="{097D9900-4DE5-4DCD-B559-2B551FF88E7A}" type="pres">
      <dgm:prSet presAssocID="{9EC2A8DF-B67D-43BA-B4ED-E30EC9B0DD52}" presName="pictRect" presStyleLbl="node1" presStyleIdx="0" presStyleCnt="7"/>
      <dgm:spPr/>
    </dgm:pt>
    <dgm:pt modelId="{66FA99F0-A6CA-4C63-922F-F792F91B8230}" type="pres">
      <dgm:prSet presAssocID="{9EC2A8DF-B67D-43BA-B4ED-E30EC9B0DD52}" presName="textRect" presStyleLbl="revTx" presStyleIdx="0" presStyleCnt="7">
        <dgm:presLayoutVars>
          <dgm:bulletEnabled val="1"/>
        </dgm:presLayoutVars>
      </dgm:prSet>
      <dgm:spPr/>
    </dgm:pt>
    <dgm:pt modelId="{1C197718-F638-4902-B1F7-5C088515EB4B}" type="pres">
      <dgm:prSet presAssocID="{A275344A-8DB4-417B-995E-CC032EE86C3D}" presName="sibTrans" presStyleLbl="sibTrans2D1" presStyleIdx="0" presStyleCnt="0"/>
      <dgm:spPr/>
    </dgm:pt>
    <dgm:pt modelId="{84CEE642-08FE-41E0-93EF-A83A7436242B}" type="pres">
      <dgm:prSet presAssocID="{82226FC5-87F4-4E96-8A39-5B724A765DC3}" presName="compNode" presStyleCnt="0"/>
      <dgm:spPr/>
    </dgm:pt>
    <dgm:pt modelId="{C87A3572-9626-4FB0-B7DD-B43F39D9BDA3}" type="pres">
      <dgm:prSet presAssocID="{82226FC5-87F4-4E96-8A39-5B724A765DC3}" presName="pictRect" presStyleLbl="node1" presStyleIdx="1" presStyleCnt="7"/>
      <dgm:spPr/>
    </dgm:pt>
    <dgm:pt modelId="{95E37FB4-E7C4-4DDD-BC12-557C9FF438E3}" type="pres">
      <dgm:prSet presAssocID="{82226FC5-87F4-4E96-8A39-5B724A765DC3}" presName="textRect" presStyleLbl="revTx" presStyleIdx="1" presStyleCnt="7">
        <dgm:presLayoutVars>
          <dgm:bulletEnabled val="1"/>
        </dgm:presLayoutVars>
      </dgm:prSet>
      <dgm:spPr/>
    </dgm:pt>
    <dgm:pt modelId="{A7D88AE3-A49E-4165-A790-F90323CCCBBB}" type="pres">
      <dgm:prSet presAssocID="{4021A2C4-54CC-403E-876E-67A8CAF75CA2}" presName="sibTrans" presStyleLbl="sibTrans2D1" presStyleIdx="0" presStyleCnt="0"/>
      <dgm:spPr/>
    </dgm:pt>
    <dgm:pt modelId="{C163E2C3-72A9-4A67-8534-B53825BAD564}" type="pres">
      <dgm:prSet presAssocID="{D427A4BE-4648-47EA-B659-A39704863579}" presName="compNode" presStyleCnt="0"/>
      <dgm:spPr/>
    </dgm:pt>
    <dgm:pt modelId="{69976852-13F6-4F93-9CCE-6EEC02D63B2F}" type="pres">
      <dgm:prSet presAssocID="{D427A4BE-4648-47EA-B659-A39704863579}" presName="pictRect" presStyleLbl="node1" presStyleIdx="2" presStyleCnt="7"/>
      <dgm:spPr/>
    </dgm:pt>
    <dgm:pt modelId="{1D24E8FE-1AB6-453D-8CE9-78DA23EA1A26}" type="pres">
      <dgm:prSet presAssocID="{D427A4BE-4648-47EA-B659-A39704863579}" presName="textRect" presStyleLbl="revTx" presStyleIdx="2" presStyleCnt="7">
        <dgm:presLayoutVars>
          <dgm:bulletEnabled val="1"/>
        </dgm:presLayoutVars>
      </dgm:prSet>
      <dgm:spPr/>
    </dgm:pt>
    <dgm:pt modelId="{83DF293A-2EF7-4924-9CAD-142E5A575287}" type="pres">
      <dgm:prSet presAssocID="{3302ECB5-0C25-47D1-9841-6E5EB57C366B}" presName="sibTrans" presStyleLbl="sibTrans2D1" presStyleIdx="0" presStyleCnt="0"/>
      <dgm:spPr/>
    </dgm:pt>
    <dgm:pt modelId="{8FBA4584-0BF6-4F5F-B75C-BAFD8BBA23DD}" type="pres">
      <dgm:prSet presAssocID="{344384A0-E37E-4B48-AB14-A67A6F80C265}" presName="compNode" presStyleCnt="0"/>
      <dgm:spPr/>
    </dgm:pt>
    <dgm:pt modelId="{32ADB134-6BC5-49C3-B5E1-CDBF39A2ECD8}" type="pres">
      <dgm:prSet presAssocID="{344384A0-E37E-4B48-AB14-A67A6F80C265}" presName="pictRect" presStyleLbl="node1" presStyleIdx="3" presStyleCnt="7"/>
      <dgm:spPr/>
    </dgm:pt>
    <dgm:pt modelId="{17B8C81D-9445-4C7A-B45A-123333E910BB}" type="pres">
      <dgm:prSet presAssocID="{344384A0-E37E-4B48-AB14-A67A6F80C265}" presName="textRect" presStyleLbl="revTx" presStyleIdx="3" presStyleCnt="7">
        <dgm:presLayoutVars>
          <dgm:bulletEnabled val="1"/>
        </dgm:presLayoutVars>
      </dgm:prSet>
      <dgm:spPr/>
    </dgm:pt>
    <dgm:pt modelId="{4B7524EA-D45F-4D7B-B8FF-C39336699E1C}" type="pres">
      <dgm:prSet presAssocID="{5EA0C293-B8CE-486A-B086-9F3E7FA5648C}" presName="sibTrans" presStyleLbl="sibTrans2D1" presStyleIdx="0" presStyleCnt="0"/>
      <dgm:spPr/>
    </dgm:pt>
    <dgm:pt modelId="{1C784AE8-FB87-48FD-A4A2-46CA5C1CD893}" type="pres">
      <dgm:prSet presAssocID="{E4A918D7-65D1-4E07-969F-13C8FC32AEDA}" presName="compNode" presStyleCnt="0"/>
      <dgm:spPr/>
    </dgm:pt>
    <dgm:pt modelId="{C20E9A6A-9E36-45E7-A0F1-B418A772E0BC}" type="pres">
      <dgm:prSet presAssocID="{E4A918D7-65D1-4E07-969F-13C8FC32AEDA}" presName="pictRect" presStyleLbl="node1" presStyleIdx="4" presStyleCnt="7"/>
      <dgm:spPr/>
    </dgm:pt>
    <dgm:pt modelId="{A9490AED-649A-4F4B-89BF-9A226A6EEFCD}" type="pres">
      <dgm:prSet presAssocID="{E4A918D7-65D1-4E07-969F-13C8FC32AEDA}" presName="textRect" presStyleLbl="revTx" presStyleIdx="4" presStyleCnt="7">
        <dgm:presLayoutVars>
          <dgm:bulletEnabled val="1"/>
        </dgm:presLayoutVars>
      </dgm:prSet>
      <dgm:spPr/>
    </dgm:pt>
    <dgm:pt modelId="{B8936C8C-BB0C-43E0-BA05-E4F0CA24ED88}" type="pres">
      <dgm:prSet presAssocID="{CB41AFEF-BD11-482E-8A57-CFFF5E1B6D7D}" presName="sibTrans" presStyleLbl="sibTrans2D1" presStyleIdx="0" presStyleCnt="0"/>
      <dgm:spPr/>
    </dgm:pt>
    <dgm:pt modelId="{137A6808-4E75-402E-B41D-C154D2401D79}" type="pres">
      <dgm:prSet presAssocID="{55A7D0CB-A255-42A9-98D4-0AAE16CDC2B5}" presName="compNode" presStyleCnt="0"/>
      <dgm:spPr/>
    </dgm:pt>
    <dgm:pt modelId="{F831D00E-0BBA-4D4C-B3BB-E8C64A061980}" type="pres">
      <dgm:prSet presAssocID="{55A7D0CB-A255-42A9-98D4-0AAE16CDC2B5}" presName="pictRect" presStyleLbl="node1" presStyleIdx="5" presStyleCnt="7"/>
      <dgm:spPr/>
    </dgm:pt>
    <dgm:pt modelId="{53DA651A-EB76-4D29-A09B-0B55EC94AF8D}" type="pres">
      <dgm:prSet presAssocID="{55A7D0CB-A255-42A9-98D4-0AAE16CDC2B5}" presName="textRect" presStyleLbl="revTx" presStyleIdx="5" presStyleCnt="7">
        <dgm:presLayoutVars>
          <dgm:bulletEnabled val="1"/>
        </dgm:presLayoutVars>
      </dgm:prSet>
      <dgm:spPr/>
    </dgm:pt>
    <dgm:pt modelId="{6C3DD0B9-C1C2-4179-A56E-CEB5EB3DF85F}" type="pres">
      <dgm:prSet presAssocID="{529B8151-80B3-483E-BD5B-61EA5FC6A448}" presName="sibTrans" presStyleLbl="sibTrans2D1" presStyleIdx="0" presStyleCnt="0"/>
      <dgm:spPr/>
    </dgm:pt>
    <dgm:pt modelId="{F722BDF6-2B1F-42A6-86A7-2D39ADC85AE8}" type="pres">
      <dgm:prSet presAssocID="{C6E73F6B-01D0-47B2-8E07-F8D30EF7CEB4}" presName="compNode" presStyleCnt="0"/>
      <dgm:spPr/>
    </dgm:pt>
    <dgm:pt modelId="{82323EDB-23AB-47DB-B560-765058018143}" type="pres">
      <dgm:prSet presAssocID="{C6E73F6B-01D0-47B2-8E07-F8D30EF7CEB4}" presName="pictRect" presStyleLbl="node1" presStyleIdx="6" presStyleCnt="7"/>
      <dgm:spPr/>
    </dgm:pt>
    <dgm:pt modelId="{8D127FFD-497F-4E49-9D84-C27109442715}" type="pres">
      <dgm:prSet presAssocID="{C6E73F6B-01D0-47B2-8E07-F8D30EF7CEB4}" presName="textRect" presStyleLbl="revTx" presStyleIdx="6" presStyleCnt="7" custScaleX="101983" custLinFactNeighborX="2520">
        <dgm:presLayoutVars>
          <dgm:bulletEnabled val="1"/>
        </dgm:presLayoutVars>
      </dgm:prSet>
      <dgm:spPr/>
    </dgm:pt>
  </dgm:ptLst>
  <dgm:cxnLst>
    <dgm:cxn modelId="{4F2B3302-9E22-48BC-B2FB-EFFE5239F9DD}" type="presOf" srcId="{82226FC5-87F4-4E96-8A39-5B724A765DC3}" destId="{95E37FB4-E7C4-4DDD-BC12-557C9FF438E3}" srcOrd="0" destOrd="0" presId="urn:microsoft.com/office/officeart/2005/8/layout/pList1"/>
    <dgm:cxn modelId="{13DAC50C-5EA9-4317-BAF0-A27B34B7D931}" srcId="{2DA7CD78-2DC9-4888-A813-349168E159E7}" destId="{C6E73F6B-01D0-47B2-8E07-F8D30EF7CEB4}" srcOrd="6" destOrd="0" parTransId="{7BAFFAEB-E81F-4C04-B1CC-840B9F9B11B9}" sibTransId="{F7892611-9AC5-4F0E-85C0-76C3F31B228C}"/>
    <dgm:cxn modelId="{E48F1E16-2823-4390-B2F5-43886D722486}" type="presOf" srcId="{55A7D0CB-A255-42A9-98D4-0AAE16CDC2B5}" destId="{53DA651A-EB76-4D29-A09B-0B55EC94AF8D}" srcOrd="0" destOrd="0" presId="urn:microsoft.com/office/officeart/2005/8/layout/pList1"/>
    <dgm:cxn modelId="{0675DB3A-5F39-4F12-AE0F-166E45F063AF}" type="presOf" srcId="{3302ECB5-0C25-47D1-9841-6E5EB57C366B}" destId="{83DF293A-2EF7-4924-9CAD-142E5A575287}" srcOrd="0" destOrd="0" presId="urn:microsoft.com/office/officeart/2005/8/layout/pList1"/>
    <dgm:cxn modelId="{FE912A60-E0C6-4088-BEEE-6CC614B26677}" type="presOf" srcId="{4021A2C4-54CC-403E-876E-67A8CAF75CA2}" destId="{A7D88AE3-A49E-4165-A790-F90323CCCBBB}" srcOrd="0" destOrd="0" presId="urn:microsoft.com/office/officeart/2005/8/layout/pList1"/>
    <dgm:cxn modelId="{04CBDB61-0CD3-4C1A-A7F4-41E1A10C03F3}" type="presOf" srcId="{5EA0C293-B8CE-486A-B086-9F3E7FA5648C}" destId="{4B7524EA-D45F-4D7B-B8FF-C39336699E1C}" srcOrd="0" destOrd="0" presId="urn:microsoft.com/office/officeart/2005/8/layout/pList1"/>
    <dgm:cxn modelId="{8BA76151-AD30-4DDA-B670-6C19C3B3BEAA}" type="presOf" srcId="{D427A4BE-4648-47EA-B659-A39704863579}" destId="{1D24E8FE-1AB6-453D-8CE9-78DA23EA1A26}" srcOrd="0" destOrd="0" presId="urn:microsoft.com/office/officeart/2005/8/layout/pList1"/>
    <dgm:cxn modelId="{1BBCA658-15CA-49A9-97BE-37929CE92804}" type="presOf" srcId="{9EC2A8DF-B67D-43BA-B4ED-E30EC9B0DD52}" destId="{66FA99F0-A6CA-4C63-922F-F792F91B8230}" srcOrd="0" destOrd="0" presId="urn:microsoft.com/office/officeart/2005/8/layout/pList1"/>
    <dgm:cxn modelId="{80FB467C-68DF-41AD-B19B-A1ADDD22E063}" srcId="{2DA7CD78-2DC9-4888-A813-349168E159E7}" destId="{E4A918D7-65D1-4E07-969F-13C8FC32AEDA}" srcOrd="4" destOrd="0" parTransId="{3B91B0DE-858C-472C-B8A2-C75E28BA1E35}" sibTransId="{CB41AFEF-BD11-482E-8A57-CFFF5E1B6D7D}"/>
    <dgm:cxn modelId="{610C4C8B-7B51-4BC8-8842-E2EF4C1516F1}" srcId="{2DA7CD78-2DC9-4888-A813-349168E159E7}" destId="{D427A4BE-4648-47EA-B659-A39704863579}" srcOrd="2" destOrd="0" parTransId="{1915F3BA-E206-4A36-A059-4586BEAA2862}" sibTransId="{3302ECB5-0C25-47D1-9841-6E5EB57C366B}"/>
    <dgm:cxn modelId="{ABD5EB8F-AE27-4AC2-8EBF-F39EF326A9E3}" type="presOf" srcId="{2DA7CD78-2DC9-4888-A813-349168E159E7}" destId="{C2126D0B-0FEA-4328-8915-4F33F096895A}" srcOrd="0" destOrd="0" presId="urn:microsoft.com/office/officeart/2005/8/layout/pList1"/>
    <dgm:cxn modelId="{EFFE3AA7-8DDE-4B33-9ABC-F8F35249B6FE}" type="presOf" srcId="{529B8151-80B3-483E-BD5B-61EA5FC6A448}" destId="{6C3DD0B9-C1C2-4179-A56E-CEB5EB3DF85F}" srcOrd="0" destOrd="0" presId="urn:microsoft.com/office/officeart/2005/8/layout/pList1"/>
    <dgm:cxn modelId="{48B972A9-F122-4FFA-BE47-3E62B03FD019}" type="presOf" srcId="{A275344A-8DB4-417B-995E-CC032EE86C3D}" destId="{1C197718-F638-4902-B1F7-5C088515EB4B}" srcOrd="0" destOrd="0" presId="urn:microsoft.com/office/officeart/2005/8/layout/pList1"/>
    <dgm:cxn modelId="{B557AAAB-0615-4904-89F6-2E989E79072E}" srcId="{2DA7CD78-2DC9-4888-A813-349168E159E7}" destId="{55A7D0CB-A255-42A9-98D4-0AAE16CDC2B5}" srcOrd="5" destOrd="0" parTransId="{9662D312-125D-428A-A1E4-719D4362CF63}" sibTransId="{529B8151-80B3-483E-BD5B-61EA5FC6A448}"/>
    <dgm:cxn modelId="{FD68ADAC-2E1F-4806-B6EF-57C374D8C8AA}" srcId="{2DA7CD78-2DC9-4888-A813-349168E159E7}" destId="{82226FC5-87F4-4E96-8A39-5B724A765DC3}" srcOrd="1" destOrd="0" parTransId="{46FB6C34-8EDB-4F07-BCBB-1FB183C5072E}" sibTransId="{4021A2C4-54CC-403E-876E-67A8CAF75CA2}"/>
    <dgm:cxn modelId="{D269B2AF-D7BD-46DF-A247-769FD58AE94A}" type="presOf" srcId="{344384A0-E37E-4B48-AB14-A67A6F80C265}" destId="{17B8C81D-9445-4C7A-B45A-123333E910BB}" srcOrd="0" destOrd="0" presId="urn:microsoft.com/office/officeart/2005/8/layout/pList1"/>
    <dgm:cxn modelId="{00F212B6-CABE-4ECA-AC8F-3E8D4F1AB76D}" type="presOf" srcId="{E4A918D7-65D1-4E07-969F-13C8FC32AEDA}" destId="{A9490AED-649A-4F4B-89BF-9A226A6EEFCD}" srcOrd="0" destOrd="0" presId="urn:microsoft.com/office/officeart/2005/8/layout/pList1"/>
    <dgm:cxn modelId="{EC2976CB-AEC1-42D5-9734-E9790667AA09}" srcId="{2DA7CD78-2DC9-4888-A813-349168E159E7}" destId="{9EC2A8DF-B67D-43BA-B4ED-E30EC9B0DD52}" srcOrd="0" destOrd="0" parTransId="{1029E320-4FD1-4DAB-B221-56345222FAE3}" sibTransId="{A275344A-8DB4-417B-995E-CC032EE86C3D}"/>
    <dgm:cxn modelId="{037F19CE-0905-4D81-83ED-621F87CEF69B}" type="presOf" srcId="{CB41AFEF-BD11-482E-8A57-CFFF5E1B6D7D}" destId="{B8936C8C-BB0C-43E0-BA05-E4F0CA24ED88}" srcOrd="0" destOrd="0" presId="urn:microsoft.com/office/officeart/2005/8/layout/pList1"/>
    <dgm:cxn modelId="{A827DDCF-5B5B-472E-8776-D90306EC8949}" srcId="{2DA7CD78-2DC9-4888-A813-349168E159E7}" destId="{344384A0-E37E-4B48-AB14-A67A6F80C265}" srcOrd="3" destOrd="0" parTransId="{87B4210B-FB39-4AE5-B456-9400F83C21A9}" sibTransId="{5EA0C293-B8CE-486A-B086-9F3E7FA5648C}"/>
    <dgm:cxn modelId="{073E69D6-C67D-4131-A9DD-7ADA322EBF9D}" type="presOf" srcId="{C6E73F6B-01D0-47B2-8E07-F8D30EF7CEB4}" destId="{8D127FFD-497F-4E49-9D84-C27109442715}" srcOrd="0" destOrd="0" presId="urn:microsoft.com/office/officeart/2005/8/layout/pList1"/>
    <dgm:cxn modelId="{888B3A9C-A146-4B0A-B851-275B7963A406}" type="presParOf" srcId="{C2126D0B-0FEA-4328-8915-4F33F096895A}" destId="{FBE03212-B176-4ACD-9ACA-97F2B5A950F8}" srcOrd="0" destOrd="0" presId="urn:microsoft.com/office/officeart/2005/8/layout/pList1"/>
    <dgm:cxn modelId="{E9F24038-7D87-46CA-B784-84C282807876}" type="presParOf" srcId="{FBE03212-B176-4ACD-9ACA-97F2B5A950F8}" destId="{097D9900-4DE5-4DCD-B559-2B551FF88E7A}" srcOrd="0" destOrd="0" presId="urn:microsoft.com/office/officeart/2005/8/layout/pList1"/>
    <dgm:cxn modelId="{D0ADCA77-02C8-44C0-B3C8-4C2D60020E21}" type="presParOf" srcId="{FBE03212-B176-4ACD-9ACA-97F2B5A950F8}" destId="{66FA99F0-A6CA-4C63-922F-F792F91B8230}" srcOrd="1" destOrd="0" presId="urn:microsoft.com/office/officeart/2005/8/layout/pList1"/>
    <dgm:cxn modelId="{654995A0-2139-499E-BE7A-288D33751311}" type="presParOf" srcId="{C2126D0B-0FEA-4328-8915-4F33F096895A}" destId="{1C197718-F638-4902-B1F7-5C088515EB4B}" srcOrd="1" destOrd="0" presId="urn:microsoft.com/office/officeart/2005/8/layout/pList1"/>
    <dgm:cxn modelId="{B527E6D1-570E-4D1B-810C-6D136903E922}" type="presParOf" srcId="{C2126D0B-0FEA-4328-8915-4F33F096895A}" destId="{84CEE642-08FE-41E0-93EF-A83A7436242B}" srcOrd="2" destOrd="0" presId="urn:microsoft.com/office/officeart/2005/8/layout/pList1"/>
    <dgm:cxn modelId="{09582E44-169A-4190-9D5B-1B22AE283193}" type="presParOf" srcId="{84CEE642-08FE-41E0-93EF-A83A7436242B}" destId="{C87A3572-9626-4FB0-B7DD-B43F39D9BDA3}" srcOrd="0" destOrd="0" presId="urn:microsoft.com/office/officeart/2005/8/layout/pList1"/>
    <dgm:cxn modelId="{F35CD542-AA2F-4ED6-B6A1-8A86D2323561}" type="presParOf" srcId="{84CEE642-08FE-41E0-93EF-A83A7436242B}" destId="{95E37FB4-E7C4-4DDD-BC12-557C9FF438E3}" srcOrd="1" destOrd="0" presId="urn:microsoft.com/office/officeart/2005/8/layout/pList1"/>
    <dgm:cxn modelId="{2ECE78E4-8315-4CC3-A362-52AE03BF9EC8}" type="presParOf" srcId="{C2126D0B-0FEA-4328-8915-4F33F096895A}" destId="{A7D88AE3-A49E-4165-A790-F90323CCCBBB}" srcOrd="3" destOrd="0" presId="urn:microsoft.com/office/officeart/2005/8/layout/pList1"/>
    <dgm:cxn modelId="{E52EB32C-AC82-4627-8918-5777029DCA10}" type="presParOf" srcId="{C2126D0B-0FEA-4328-8915-4F33F096895A}" destId="{C163E2C3-72A9-4A67-8534-B53825BAD564}" srcOrd="4" destOrd="0" presId="urn:microsoft.com/office/officeart/2005/8/layout/pList1"/>
    <dgm:cxn modelId="{0E43CF35-0DDF-4C76-8624-D49DEBA9D98F}" type="presParOf" srcId="{C163E2C3-72A9-4A67-8534-B53825BAD564}" destId="{69976852-13F6-4F93-9CCE-6EEC02D63B2F}" srcOrd="0" destOrd="0" presId="urn:microsoft.com/office/officeart/2005/8/layout/pList1"/>
    <dgm:cxn modelId="{7FA534E3-CD60-481B-908E-34310E2A00F6}" type="presParOf" srcId="{C163E2C3-72A9-4A67-8534-B53825BAD564}" destId="{1D24E8FE-1AB6-453D-8CE9-78DA23EA1A26}" srcOrd="1" destOrd="0" presId="urn:microsoft.com/office/officeart/2005/8/layout/pList1"/>
    <dgm:cxn modelId="{5C0C8691-BEA9-443D-A44A-A665CB4EBA72}" type="presParOf" srcId="{C2126D0B-0FEA-4328-8915-4F33F096895A}" destId="{83DF293A-2EF7-4924-9CAD-142E5A575287}" srcOrd="5" destOrd="0" presId="urn:microsoft.com/office/officeart/2005/8/layout/pList1"/>
    <dgm:cxn modelId="{5FCA7E67-10AF-408A-A29D-6ACAF63166A0}" type="presParOf" srcId="{C2126D0B-0FEA-4328-8915-4F33F096895A}" destId="{8FBA4584-0BF6-4F5F-B75C-BAFD8BBA23DD}" srcOrd="6" destOrd="0" presId="urn:microsoft.com/office/officeart/2005/8/layout/pList1"/>
    <dgm:cxn modelId="{F23F7C84-4AA7-412E-8480-DE3F5A2EE2EA}" type="presParOf" srcId="{8FBA4584-0BF6-4F5F-B75C-BAFD8BBA23DD}" destId="{32ADB134-6BC5-49C3-B5E1-CDBF39A2ECD8}" srcOrd="0" destOrd="0" presId="urn:microsoft.com/office/officeart/2005/8/layout/pList1"/>
    <dgm:cxn modelId="{DB1E95E8-795F-4369-B167-07A7CB0E84CB}" type="presParOf" srcId="{8FBA4584-0BF6-4F5F-B75C-BAFD8BBA23DD}" destId="{17B8C81D-9445-4C7A-B45A-123333E910BB}" srcOrd="1" destOrd="0" presId="urn:microsoft.com/office/officeart/2005/8/layout/pList1"/>
    <dgm:cxn modelId="{A5535F54-344B-4BA8-91E6-901C49ED25CF}" type="presParOf" srcId="{C2126D0B-0FEA-4328-8915-4F33F096895A}" destId="{4B7524EA-D45F-4D7B-B8FF-C39336699E1C}" srcOrd="7" destOrd="0" presId="urn:microsoft.com/office/officeart/2005/8/layout/pList1"/>
    <dgm:cxn modelId="{3B8E514A-A214-41FD-8E91-C6BBD4C91D28}" type="presParOf" srcId="{C2126D0B-0FEA-4328-8915-4F33F096895A}" destId="{1C784AE8-FB87-48FD-A4A2-46CA5C1CD893}" srcOrd="8" destOrd="0" presId="urn:microsoft.com/office/officeart/2005/8/layout/pList1"/>
    <dgm:cxn modelId="{0BFBBAAD-F06C-4B5D-82FF-715EBD32FA7A}" type="presParOf" srcId="{1C784AE8-FB87-48FD-A4A2-46CA5C1CD893}" destId="{C20E9A6A-9E36-45E7-A0F1-B418A772E0BC}" srcOrd="0" destOrd="0" presId="urn:microsoft.com/office/officeart/2005/8/layout/pList1"/>
    <dgm:cxn modelId="{C2A90EA0-B2E8-4106-B0B0-CB6A8A7D5660}" type="presParOf" srcId="{1C784AE8-FB87-48FD-A4A2-46CA5C1CD893}" destId="{A9490AED-649A-4F4B-89BF-9A226A6EEFCD}" srcOrd="1" destOrd="0" presId="urn:microsoft.com/office/officeart/2005/8/layout/pList1"/>
    <dgm:cxn modelId="{7AA8D2DF-100C-4D38-9B21-949B45BB2E97}" type="presParOf" srcId="{C2126D0B-0FEA-4328-8915-4F33F096895A}" destId="{B8936C8C-BB0C-43E0-BA05-E4F0CA24ED88}" srcOrd="9" destOrd="0" presId="urn:microsoft.com/office/officeart/2005/8/layout/pList1"/>
    <dgm:cxn modelId="{65EB7652-7959-4B21-92DB-E6E88D3702D7}" type="presParOf" srcId="{C2126D0B-0FEA-4328-8915-4F33F096895A}" destId="{137A6808-4E75-402E-B41D-C154D2401D79}" srcOrd="10" destOrd="0" presId="urn:microsoft.com/office/officeart/2005/8/layout/pList1"/>
    <dgm:cxn modelId="{E14F524F-9A9E-47FB-9040-F8E9DFBBCE55}" type="presParOf" srcId="{137A6808-4E75-402E-B41D-C154D2401D79}" destId="{F831D00E-0BBA-4D4C-B3BB-E8C64A061980}" srcOrd="0" destOrd="0" presId="urn:microsoft.com/office/officeart/2005/8/layout/pList1"/>
    <dgm:cxn modelId="{7309F981-A36A-410A-ABC4-100CAB90E1EB}" type="presParOf" srcId="{137A6808-4E75-402E-B41D-C154D2401D79}" destId="{53DA651A-EB76-4D29-A09B-0B55EC94AF8D}" srcOrd="1" destOrd="0" presId="urn:microsoft.com/office/officeart/2005/8/layout/pList1"/>
    <dgm:cxn modelId="{AECE49DC-EE3C-48B3-B43F-6C2CB265179A}" type="presParOf" srcId="{C2126D0B-0FEA-4328-8915-4F33F096895A}" destId="{6C3DD0B9-C1C2-4179-A56E-CEB5EB3DF85F}" srcOrd="11" destOrd="0" presId="urn:microsoft.com/office/officeart/2005/8/layout/pList1"/>
    <dgm:cxn modelId="{1F51BB73-D99D-42A8-8519-DFA3CAAB0682}" type="presParOf" srcId="{C2126D0B-0FEA-4328-8915-4F33F096895A}" destId="{F722BDF6-2B1F-42A6-86A7-2D39ADC85AE8}" srcOrd="12" destOrd="0" presId="urn:microsoft.com/office/officeart/2005/8/layout/pList1"/>
    <dgm:cxn modelId="{956D915B-4214-4665-BC52-C90AAE4F81A9}" type="presParOf" srcId="{F722BDF6-2B1F-42A6-86A7-2D39ADC85AE8}" destId="{82323EDB-23AB-47DB-B560-765058018143}" srcOrd="0" destOrd="0" presId="urn:microsoft.com/office/officeart/2005/8/layout/pList1"/>
    <dgm:cxn modelId="{97E641BB-728E-477C-894B-90346C77A456}" type="presParOf" srcId="{F722BDF6-2B1F-42A6-86A7-2D39ADC85AE8}" destId="{8D127FFD-497F-4E49-9D84-C27109442715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7D9900-4DE5-4DCD-B559-2B551FF88E7A}">
      <dsp:nvSpPr>
        <dsp:cNvPr id="0" name=""/>
        <dsp:cNvSpPr/>
      </dsp:nvSpPr>
      <dsp:spPr>
        <a:xfrm>
          <a:off x="3654" y="98111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A99F0-A6CA-4C63-922F-F792F91B8230}">
      <dsp:nvSpPr>
        <dsp:cNvPr id="0" name=""/>
        <dsp:cNvSpPr/>
      </dsp:nvSpPr>
      <dsp:spPr>
        <a:xfrm>
          <a:off x="3654" y="1296376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FM Leadership Connection: </a:t>
          </a:r>
          <a:r>
            <a:rPr lang="en-US" sz="1200" b="1" kern="1200" dirty="0"/>
            <a:t>Progressive Discipline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22</a:t>
          </a:r>
          <a:r>
            <a:rPr lang="en-US" sz="1000" kern="1200" baseline="30000" dirty="0"/>
            <a:t>nd</a:t>
          </a:r>
          <a:endParaRPr lang="en-US" sz="700" kern="1200" dirty="0"/>
        </a:p>
      </dsp:txBody>
      <dsp:txXfrm>
        <a:off x="3654" y="1296376"/>
        <a:ext cx="1739137" cy="645219"/>
      </dsp:txXfrm>
    </dsp:sp>
    <dsp:sp modelId="{C87A3572-9626-4FB0-B7DD-B43F39D9BDA3}">
      <dsp:nvSpPr>
        <dsp:cNvPr id="0" name=""/>
        <dsp:cNvSpPr/>
      </dsp:nvSpPr>
      <dsp:spPr>
        <a:xfrm>
          <a:off x="1916778" y="98111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E37FB4-E7C4-4DDD-BC12-557C9FF438E3}">
      <dsp:nvSpPr>
        <dsp:cNvPr id="0" name=""/>
        <dsp:cNvSpPr/>
      </dsp:nvSpPr>
      <dsp:spPr>
        <a:xfrm>
          <a:off x="1916778" y="1296376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Basics of Computing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1</a:t>
          </a:r>
          <a:r>
            <a:rPr lang="en-US" sz="1000" kern="1200" baseline="30000" dirty="0"/>
            <a:t>st</a:t>
          </a:r>
          <a:r>
            <a:rPr lang="en-US" sz="1000" kern="1200" dirty="0"/>
            <a:t>, 8</a:t>
          </a:r>
          <a:r>
            <a:rPr lang="en-US" sz="1000" kern="1200" baseline="30000" dirty="0"/>
            <a:t>th</a:t>
          </a:r>
          <a:r>
            <a:rPr lang="en-US" sz="1000" kern="1200" dirty="0"/>
            <a:t>, &amp; 15</a:t>
          </a:r>
          <a:r>
            <a:rPr lang="en-US" sz="1000" kern="1200" baseline="30000" dirty="0"/>
            <a:t>th</a:t>
          </a:r>
          <a:r>
            <a:rPr lang="en-US" sz="1000" kern="1200" dirty="0"/>
            <a:t> </a:t>
          </a:r>
        </a:p>
      </dsp:txBody>
      <dsp:txXfrm>
        <a:off x="1916778" y="1296376"/>
        <a:ext cx="1739137" cy="645219"/>
      </dsp:txXfrm>
    </dsp:sp>
    <dsp:sp modelId="{69976852-13F6-4F93-9CCE-6EEC02D63B2F}">
      <dsp:nvSpPr>
        <dsp:cNvPr id="0" name=""/>
        <dsp:cNvSpPr/>
      </dsp:nvSpPr>
      <dsp:spPr>
        <a:xfrm>
          <a:off x="3829902" y="98111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4E8FE-1AB6-453D-8CE9-78DA23EA1A26}">
      <dsp:nvSpPr>
        <dsp:cNvPr id="0" name=""/>
        <dsp:cNvSpPr/>
      </dsp:nvSpPr>
      <dsp:spPr>
        <a:xfrm>
          <a:off x="3829902" y="1296376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/>
            <a:t>Technology “How To”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b="1" kern="1200" dirty="0"/>
            <a:t>Excel - Beginner</a:t>
          </a:r>
          <a:endParaRPr lang="en-US" sz="10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February 14</a:t>
          </a:r>
          <a:r>
            <a:rPr lang="en-US" sz="1000" kern="1200" baseline="30000" dirty="0"/>
            <a:t>th</a:t>
          </a:r>
          <a:r>
            <a:rPr lang="en-US" sz="1000" kern="1200" dirty="0"/>
            <a:t> &amp; 28</a:t>
          </a:r>
          <a:r>
            <a:rPr lang="en-US" sz="1000" kern="1200" baseline="30000" dirty="0"/>
            <a:t>th</a:t>
          </a:r>
          <a:r>
            <a:rPr lang="en-US" sz="1000" kern="1200" dirty="0"/>
            <a:t> </a:t>
          </a:r>
        </a:p>
      </dsp:txBody>
      <dsp:txXfrm>
        <a:off x="3829902" y="1296376"/>
        <a:ext cx="1739137" cy="645219"/>
      </dsp:txXfrm>
    </dsp:sp>
    <dsp:sp modelId="{32ADB134-6BC5-49C3-B5E1-CDBF39A2ECD8}">
      <dsp:nvSpPr>
        <dsp:cNvPr id="0" name=""/>
        <dsp:cNvSpPr/>
      </dsp:nvSpPr>
      <dsp:spPr>
        <a:xfrm>
          <a:off x="5743026" y="98111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B8C81D-9445-4C7A-B45A-123333E910BB}">
      <dsp:nvSpPr>
        <dsp:cNvPr id="0" name=""/>
        <dsp:cNvSpPr/>
      </dsp:nvSpPr>
      <dsp:spPr>
        <a:xfrm>
          <a:off x="5743026" y="1296376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AiM</a:t>
          </a:r>
          <a:r>
            <a:rPr lang="en-US" sz="1200" b="1" kern="1200" dirty="0"/>
            <a:t> Overview and Hands-on Introduction</a:t>
          </a:r>
          <a:endParaRPr lang="en-US" sz="1000" b="1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7</a:t>
          </a:r>
          <a:r>
            <a:rPr lang="en-US" sz="1000" kern="1200" baseline="30000" dirty="0"/>
            <a:t>th</a:t>
          </a:r>
          <a:r>
            <a:rPr lang="en-US" sz="1000" kern="1200" dirty="0"/>
            <a:t> &amp; 21</a:t>
          </a:r>
          <a:r>
            <a:rPr lang="en-US" sz="1000" kern="1200" baseline="30000" dirty="0"/>
            <a:t>st</a:t>
          </a:r>
          <a:endParaRPr lang="en-US" sz="1000" kern="1200" dirty="0"/>
        </a:p>
      </dsp:txBody>
      <dsp:txXfrm>
        <a:off x="5743026" y="1296376"/>
        <a:ext cx="1739137" cy="645219"/>
      </dsp:txXfrm>
    </dsp:sp>
    <dsp:sp modelId="{C20E9A6A-9E36-45E7-A0F1-B418A772E0BC}">
      <dsp:nvSpPr>
        <dsp:cNvPr id="0" name=""/>
        <dsp:cNvSpPr/>
      </dsp:nvSpPr>
      <dsp:spPr>
        <a:xfrm>
          <a:off x="942973" y="2115510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90AED-649A-4F4B-89BF-9A226A6EEFCD}">
      <dsp:nvSpPr>
        <dsp:cNvPr id="0" name=""/>
        <dsp:cNvSpPr/>
      </dsp:nvSpPr>
      <dsp:spPr>
        <a:xfrm>
          <a:off x="942973" y="3313775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ESL Conversational Coaching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5</a:t>
          </a:r>
          <a:r>
            <a:rPr lang="en-US" sz="1000" kern="1200" baseline="30000" dirty="0"/>
            <a:t>th</a:t>
          </a:r>
          <a:r>
            <a:rPr lang="en-US" sz="1000" kern="1200" dirty="0"/>
            <a:t>, 12</a:t>
          </a:r>
          <a:r>
            <a:rPr lang="en-US" sz="1000" kern="1200" baseline="30000" dirty="0"/>
            <a:t>th</a:t>
          </a:r>
          <a:r>
            <a:rPr lang="en-US" sz="1000" kern="1200" dirty="0"/>
            <a:t>, 19</a:t>
          </a:r>
          <a:r>
            <a:rPr lang="en-US" sz="1000" kern="1200" baseline="30000" dirty="0"/>
            <a:t>th</a:t>
          </a:r>
          <a:r>
            <a:rPr lang="en-US" sz="1000" kern="1200" dirty="0"/>
            <a:t>, &amp; 26</a:t>
          </a:r>
          <a:r>
            <a:rPr lang="en-US" sz="1000" kern="1200" baseline="30000" dirty="0"/>
            <a:t>th</a:t>
          </a:r>
          <a:r>
            <a:rPr lang="en-US" sz="1000" kern="1200" dirty="0"/>
            <a:t> </a:t>
          </a:r>
        </a:p>
      </dsp:txBody>
      <dsp:txXfrm>
        <a:off x="942973" y="3313775"/>
        <a:ext cx="1739137" cy="645219"/>
      </dsp:txXfrm>
    </dsp:sp>
    <dsp:sp modelId="{F831D00E-0BBA-4D4C-B3BB-E8C64A061980}">
      <dsp:nvSpPr>
        <dsp:cNvPr id="0" name=""/>
        <dsp:cNvSpPr/>
      </dsp:nvSpPr>
      <dsp:spPr>
        <a:xfrm>
          <a:off x="2856096" y="2115510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A651A-EB76-4D29-A09B-0B55EC94AF8D}">
      <dsp:nvSpPr>
        <dsp:cNvPr id="0" name=""/>
        <dsp:cNvSpPr/>
      </dsp:nvSpPr>
      <dsp:spPr>
        <a:xfrm>
          <a:off x="2856096" y="3313775"/>
          <a:ext cx="1739137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Respect@ Workshop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February 15</a:t>
          </a:r>
          <a:r>
            <a:rPr lang="en-US" sz="1000" kern="1200" baseline="30000" dirty="0"/>
            <a:t>th</a:t>
          </a:r>
          <a:r>
            <a:rPr lang="en-US" sz="1200" kern="1200" dirty="0"/>
            <a:t> </a:t>
          </a:r>
        </a:p>
      </dsp:txBody>
      <dsp:txXfrm>
        <a:off x="2856096" y="3313775"/>
        <a:ext cx="1739137" cy="645219"/>
      </dsp:txXfrm>
    </dsp:sp>
    <dsp:sp modelId="{82323EDB-23AB-47DB-B560-765058018143}">
      <dsp:nvSpPr>
        <dsp:cNvPr id="0" name=""/>
        <dsp:cNvSpPr/>
      </dsp:nvSpPr>
      <dsp:spPr>
        <a:xfrm>
          <a:off x="4786464" y="2115510"/>
          <a:ext cx="1739137" cy="1198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127FFD-497F-4E49-9D84-C27109442715}">
      <dsp:nvSpPr>
        <dsp:cNvPr id="0" name=""/>
        <dsp:cNvSpPr/>
      </dsp:nvSpPr>
      <dsp:spPr>
        <a:xfrm>
          <a:off x="4813047" y="3313775"/>
          <a:ext cx="1773624" cy="6452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/>
            <a:t>For more information or to sign up for Occupational Training sessions, please email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100" b="1" kern="1200" dirty="0">
              <a:hlinkClick xmlns:r="http://schemas.openxmlformats.org/officeDocument/2006/relationships" r:id="rId1"/>
            </a:rPr>
            <a:t>FM-Training@virginia.edu</a:t>
          </a:r>
          <a:r>
            <a:rPr lang="en-US" sz="1100" b="1" kern="1200" dirty="0"/>
            <a:t>   </a:t>
          </a:r>
        </a:p>
      </dsp:txBody>
      <dsp:txXfrm>
        <a:off x="4813047" y="3313775"/>
        <a:ext cx="1773624" cy="64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FF82D0-526A-412B-B9B4-F70D8CD3DFFD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8DC540-B0BD-4C42-94EE-5F1DEB23F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2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8DC540-B0BD-4C42-94EE-5F1DEB23FA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9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6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57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3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42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4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74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03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41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C31E3-9180-2848-97FA-6BE1C6185049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F942-198C-D347-8620-DD07426A2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0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5.png"/><Relationship Id="rId1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4.png"/><Relationship Id="rId17" Type="http://schemas.microsoft.com/office/2007/relationships/hdphoto" Target="../media/hdphoto3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microsoft.com/office/2007/relationships/hdphoto" Target="../media/hdphoto1.wdp"/><Relationship Id="rId5" Type="http://schemas.openxmlformats.org/officeDocument/2006/relationships/diagramLayout" Target="../diagrams/layout1.xml"/><Relationship Id="rId15" Type="http://schemas.openxmlformats.org/officeDocument/2006/relationships/hyperlink" Target="https://www.google.com/url?sa=i&amp;rct=j&amp;q=&amp;esrc=s&amp;source=images&amp;cd=&amp;cad=rja&amp;uact=8&amp;ved=2ahUKEwjEke7g4pPgAhUsc98KHVdPB8YQjRx6BAgBEAU&amp;url=https://www.shutterstock.com/search/signup&amp;psig=AOvVaw0-Arb9RvoW2T-rp51ebisr&amp;ust=1548878116109385" TargetMode="External"/><Relationship Id="rId10" Type="http://schemas.openxmlformats.org/officeDocument/2006/relationships/image" Target="../media/image3.png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D214FF-2C0D-4C20-B7BC-D9E029AE8D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4038" y="79553"/>
            <a:ext cx="3895457" cy="860247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C530BB7-39E5-4DC8-A517-0DFF43BB181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2837154"/>
              </p:ext>
            </p:extLst>
          </p:nvPr>
        </p:nvGraphicFramePr>
        <p:xfrm>
          <a:off x="671435" y="899687"/>
          <a:ext cx="7485818" cy="40571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42C9391D-8B0C-4E04-BD36-CF437BDD75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14621" y="1106289"/>
            <a:ext cx="1457492" cy="98380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F5A57B1-5E75-4982-A3E1-6B79E1ACE0B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250" r="97778">
                        <a14:foregroundMark x1="7083" y1="23148" x2="18472" y2="29444"/>
                        <a14:foregroundMark x1="1250" y1="64259" x2="4583" y2="54630"/>
                        <a14:foregroundMark x1="36528" y1="67963" x2="42778" y2="47037"/>
                        <a14:foregroundMark x1="42778" y1="47037" x2="60139" y2="47222"/>
                        <a14:foregroundMark x1="60139" y1="47222" x2="60417" y2="47963"/>
                        <a14:foregroundMark x1="47917" y1="82407" x2="57222" y2="62778"/>
                        <a14:foregroundMark x1="57222" y1="62778" x2="58194" y2="56481"/>
                        <a14:foregroundMark x1="57917" y1="83889" x2="57361" y2="76111"/>
                        <a14:foregroundMark x1="48750" y1="82407" x2="48750" y2="77222"/>
                        <a14:foregroundMark x1="48194" y1="83519" x2="47917" y2="76111"/>
                        <a14:foregroundMark x1="45417" y1="22778" x2="55139" y2="29444"/>
                        <a14:foregroundMark x1="84167" y1="16111" x2="84167" y2="16111"/>
                        <a14:foregroundMark x1="87778" y1="16481" x2="87778" y2="16481"/>
                        <a14:foregroundMark x1="91667" y1="17222" x2="91667" y2="17222"/>
                        <a14:foregroundMark x1="86944" y1="16481" x2="86944" y2="16481"/>
                        <a14:foregroundMark x1="96111" y1="53519" x2="96111" y2="53519"/>
                        <a14:foregroundMark x1="86944" y1="80185" x2="86944" y2="80185"/>
                        <a14:foregroundMark x1="87222" y1="16111" x2="87222" y2="16111"/>
                        <a14:foregroundMark x1="97778" y1="40185" x2="97778" y2="40185"/>
                        <a14:backgroundMark x1="84167" y1="16481" x2="84167" y2="16481"/>
                        <a14:backgroundMark x1="86944" y1="16111" x2="86944" y2="16111"/>
                        <a14:backgroundMark x1="84167" y1="15741" x2="84167" y2="15741"/>
                        <a14:backgroundMark x1="86667" y1="15370" x2="86667" y2="15370"/>
                        <a14:backgroundMark x1="87222" y1="16111" x2="87222" y2="161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0350" y="3009151"/>
            <a:ext cx="1650123" cy="1237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E20BECE-6051-48C7-81DB-AD89FDA5EF23}"/>
              </a:ext>
            </a:extLst>
          </p:cNvPr>
          <p:cNvSpPr txBox="1"/>
          <p:nvPr/>
        </p:nvSpPr>
        <p:spPr>
          <a:xfrm>
            <a:off x="6653347" y="1166696"/>
            <a:ext cx="12770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/>
              <a:t>AiM</a:t>
            </a:r>
            <a:endParaRPr lang="en-US" sz="32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DCA2C4-608D-4C3B-A9C0-79EC0E397B79}"/>
              </a:ext>
            </a:extLst>
          </p:cNvPr>
          <p:cNvSpPr txBox="1"/>
          <p:nvPr/>
        </p:nvSpPr>
        <p:spPr>
          <a:xfrm>
            <a:off x="3753387" y="3062789"/>
            <a:ext cx="1405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/>
              <a:t>Respect</a:t>
            </a:r>
            <a:endParaRPr lang="en-US" sz="4000" b="1" i="1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2B14319-CD92-429D-8221-2E06E58464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42538" y="3519591"/>
            <a:ext cx="627444" cy="62744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6C4D6AFD-DEF4-4B60-9622-F0ECE6C621CB}"/>
              </a:ext>
            </a:extLst>
          </p:cNvPr>
          <p:cNvPicPr/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7592" b="93926" l="8863" r="96321">
                        <a14:foregroundMark x1="20569" y1="21909" x2="18562" y2="29501"/>
                        <a14:foregroundMark x1="17057" y1="87202" x2="13043" y2="84382"/>
                        <a14:foregroundMark x1="8863" y1="78525" x2="8863" y2="78525"/>
                        <a14:foregroundMark x1="18227" y1="94577" x2="18227" y2="94577"/>
                        <a14:foregroundMark x1="75753" y1="74403" x2="75753" y2="74403"/>
                        <a14:foregroundMark x1="91472" y1="12798" x2="91472" y2="12798"/>
                        <a14:foregroundMark x1="87625" y1="7809" x2="87625" y2="7809"/>
                        <a14:foregroundMark x1="96321" y1="15184" x2="96321" y2="15184"/>
                        <a14:backgroundMark x1="91304" y1="21258" x2="91304" y2="21258"/>
                        <a14:backgroundMark x1="92642" y1="15184" x2="92642" y2="15184"/>
                        <a14:backgroundMark x1="16054" y1="32104" x2="16054" y2="32104"/>
                        <a14:backgroundMark x1="15385" y1="28416" x2="15385" y2="28416"/>
                        <a14:backgroundMark x1="16388" y1="31236" x2="16388" y2="3123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96605" y="963399"/>
            <a:ext cx="1559492" cy="1237593"/>
          </a:xfrm>
          <a:prstGeom prst="rect">
            <a:avLst/>
          </a:prstGeom>
        </p:spPr>
      </p:pic>
      <p:pic>
        <p:nvPicPr>
          <p:cNvPr id="1026" name="Picture 2" descr="Image result for sign me up image">
            <a:hlinkClick r:id="rId15"/>
            <a:extLst>
              <a:ext uri="{FF2B5EF4-FFF2-40B4-BE49-F238E27FC236}">
                <a16:creationId xmlns:a16="http://schemas.microsoft.com/office/drawing/2014/main" id="{1B04486B-3F7F-4AD2-8E3A-936815FD1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0000" b="90000" l="10000" r="90000">
                        <a14:foregroundMark x1="51923" y1="61071" x2="63846" y2="67500"/>
                        <a14:foregroundMark x1="28846" y1="49286" x2="60769" y2="35000"/>
                        <a14:foregroundMark x1="66154" y1="49286" x2="65769" y2="40000"/>
                        <a14:foregroundMark x1="65000" y1="40714" x2="51538" y2="40000"/>
                        <a14:foregroundMark x1="32308" y1="45357" x2="34231" y2="35357"/>
                        <a14:backgroundMark x1="51154" y1="57857" x2="51154" y2="5785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544" y="2710995"/>
            <a:ext cx="1692781" cy="1822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104FD27-4EA3-4ECD-B3EF-4820F2498153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971889" y="1128902"/>
            <a:ext cx="872392" cy="87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40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5329</TotalTime>
  <Words>78</Words>
  <Application>Microsoft Office PowerPoint</Application>
  <PresentationFormat>On-screen Show (16:9)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Mikale Kwiatkowski</dc:creator>
  <cp:lastModifiedBy>Campbell, Elizabeth Napier (enc2n)</cp:lastModifiedBy>
  <cp:revision>204</cp:revision>
  <cp:lastPrinted>2018-06-01T11:59:23Z</cp:lastPrinted>
  <dcterms:created xsi:type="dcterms:W3CDTF">2016-02-19T13:44:18Z</dcterms:created>
  <dcterms:modified xsi:type="dcterms:W3CDTF">2019-02-01T15:33:50Z</dcterms:modified>
</cp:coreProperties>
</file>