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7" r:id="rId2"/>
    <p:sldId id="270" r:id="rId3"/>
    <p:sldId id="269" r:id="rId4"/>
    <p:sldId id="264" r:id="rId5"/>
    <p:sldId id="257" r:id="rId6"/>
    <p:sldId id="258" r:id="rId7"/>
    <p:sldId id="259" r:id="rId8"/>
    <p:sldId id="260" r:id="rId9"/>
    <p:sldId id="265" r:id="rId10"/>
    <p:sldId id="261" r:id="rId11"/>
    <p:sldId id="266"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56455-1D8D-4456-BB44-67E3C8F01534}"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C70E5-3F56-4612-B468-50FDD4A52BA8}" type="slidenum">
              <a:rPr lang="en-US" smtClean="0"/>
              <a:t>‹#›</a:t>
            </a:fld>
            <a:endParaRPr lang="en-US"/>
          </a:p>
        </p:txBody>
      </p:sp>
    </p:spTree>
    <p:extLst>
      <p:ext uri="{BB962C8B-B14F-4D97-AF65-F5344CB8AC3E}">
        <p14:creationId xmlns:p14="http://schemas.microsoft.com/office/powerpoint/2010/main" val="1584156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C70E5-3F56-4612-B468-50FDD4A52BA8}" type="slidenum">
              <a:rPr lang="en-US" smtClean="0"/>
              <a:t>2</a:t>
            </a:fld>
            <a:endParaRPr lang="en-US"/>
          </a:p>
        </p:txBody>
      </p:sp>
    </p:spTree>
    <p:extLst>
      <p:ext uri="{BB962C8B-B14F-4D97-AF65-F5344CB8AC3E}">
        <p14:creationId xmlns:p14="http://schemas.microsoft.com/office/powerpoint/2010/main" val="264108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A1FEF-D516-4AA4-AB40-79265A763533}" type="slidenum">
              <a:rPr lang="en-US" smtClean="0"/>
              <a:t>3</a:t>
            </a:fld>
            <a:endParaRPr lang="en-US"/>
          </a:p>
        </p:txBody>
      </p:sp>
    </p:spTree>
    <p:extLst>
      <p:ext uri="{BB962C8B-B14F-4D97-AF65-F5344CB8AC3E}">
        <p14:creationId xmlns:p14="http://schemas.microsoft.com/office/powerpoint/2010/main" val="12215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E7EF-A415-95C0-4223-A607FA69A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E1A796-CF03-EE68-463C-F04DE2A6D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DFF5C2-D53C-63DA-8B9F-EC72808EA4AC}"/>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21A590FF-2B71-FE60-090A-1A4D85915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8479-17BD-3483-826A-233FCFB1E924}"/>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179482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E851-6139-0320-593E-6DF64016F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F3707D-35F2-2BF8-B5CD-2A39EEBBB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9ADD8-9180-D30E-007C-38DDC840A69A}"/>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3ECB8721-DC0A-ADBB-9DA7-332778E7D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F1D0-1891-B74F-A5D1-0EC0263AAC8B}"/>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249115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0C9EE-81CA-727E-713E-044D14546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3258D9-0DF7-50C3-39DB-1E1EA1EC3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7211C-ED58-C8DC-5553-F67D8F3279F2}"/>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5406F940-374E-980A-0389-7EC085B35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839F4-1831-9265-45F1-810D3305433C}"/>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177523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EA50-C8BB-BF84-86F1-7403E4E337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4CD09-6CFD-3E9F-61A9-E2BFD11541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1F1C8-3BEA-F7C7-984C-28C8E1D532D0}"/>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197A45A7-0AF3-E0E2-2524-1E45952CE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1FE8B-AE44-0720-F784-B969AC205653}"/>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75789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DF67-3DEE-5D4B-9A9B-B2BD14D33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5FA2B-9596-5AE1-3598-B65A4BE082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A096F8-6414-D14B-F899-FD246CC86C48}"/>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CC40FC20-3586-B0AC-CD97-84B99EDB0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A261D-B7A4-EFDC-4FF8-03E6729768B3}"/>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298654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6363-624F-BCA4-3668-45E4A341E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659D0-F060-7FE3-EB1F-A267C83CF9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7C304-7827-1BB2-13FE-0158852E3A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7A50F6-8573-5F90-3EBC-A1EE237B6142}"/>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6" name="Footer Placeholder 5">
            <a:extLst>
              <a:ext uri="{FF2B5EF4-FFF2-40B4-BE49-F238E27FC236}">
                <a16:creationId xmlns:a16="http://schemas.microsoft.com/office/drawing/2014/main" id="{6FED20A3-2290-204C-EEEF-F111C76D4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E8AC5-94AD-8ED8-F9ED-B87A0545B9C4}"/>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20761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C3DC-E8F1-132E-D584-997421C95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8C970-0C7E-042D-8811-55422DDF3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487DC-BF15-7B7B-8BEC-9B0B278386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D34D8E-DC77-35CA-D485-B751B8D7B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16F3D6-A656-0A99-F5BB-7B04C1F0B0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4FC36A-B242-3174-2C35-172B409D520D}"/>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8" name="Footer Placeholder 7">
            <a:extLst>
              <a:ext uri="{FF2B5EF4-FFF2-40B4-BE49-F238E27FC236}">
                <a16:creationId xmlns:a16="http://schemas.microsoft.com/office/drawing/2014/main" id="{76D8635F-C4E9-E97E-915C-E71594C3DF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398243-E221-8410-9BFD-3407402A03C1}"/>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4110859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8E88D-5D14-8BD1-3B80-118848330F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3031C-2706-F05B-F063-19520545188B}"/>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4" name="Footer Placeholder 3">
            <a:extLst>
              <a:ext uri="{FF2B5EF4-FFF2-40B4-BE49-F238E27FC236}">
                <a16:creationId xmlns:a16="http://schemas.microsoft.com/office/drawing/2014/main" id="{009CB793-E320-674A-5088-D993E4E58E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B3BD1-D3DA-CFEF-31A8-D2794A7FC457}"/>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423753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E5FEC-4984-F957-0945-41E549F72F3D}"/>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3" name="Footer Placeholder 2">
            <a:extLst>
              <a:ext uri="{FF2B5EF4-FFF2-40B4-BE49-F238E27FC236}">
                <a16:creationId xmlns:a16="http://schemas.microsoft.com/office/drawing/2014/main" id="{14D63EFD-1737-BE14-FA72-163291E5E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111AB-4B74-128A-95BC-9EC324323412}"/>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128727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7A2B-D186-E73E-736C-44E11168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762CB-9BA7-AE9D-5D55-3DE2DE1B5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EBABA-0477-663B-113B-5CEE4F216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A9E96-5C3D-8935-0363-8C3A9DC209F9}"/>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6" name="Footer Placeholder 5">
            <a:extLst>
              <a:ext uri="{FF2B5EF4-FFF2-40B4-BE49-F238E27FC236}">
                <a16:creationId xmlns:a16="http://schemas.microsoft.com/office/drawing/2014/main" id="{7C90EFC3-D1F4-200C-CE15-F10928524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FF54C-559C-C652-8A83-6FCE5CD510D8}"/>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375461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2BEC-F6DD-E333-6927-A06B34CA1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2962E8-76FD-6D83-6278-D8718856F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E77C6-031B-09CB-CA36-51D7F5515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89BDA7-C4BC-2804-3AA5-985AA5C094FE}"/>
              </a:ext>
            </a:extLst>
          </p:cNvPr>
          <p:cNvSpPr>
            <a:spLocks noGrp="1"/>
          </p:cNvSpPr>
          <p:nvPr>
            <p:ph type="dt" sz="half" idx="10"/>
          </p:nvPr>
        </p:nvSpPr>
        <p:spPr/>
        <p:txBody>
          <a:bodyPr/>
          <a:lstStyle/>
          <a:p>
            <a:fld id="{47D592EC-EFB8-47CF-96FB-610BAE94B911}" type="datetimeFigureOut">
              <a:rPr lang="en-US" smtClean="0"/>
              <a:t>12/12/2024</a:t>
            </a:fld>
            <a:endParaRPr lang="en-US"/>
          </a:p>
        </p:txBody>
      </p:sp>
      <p:sp>
        <p:nvSpPr>
          <p:cNvPr id="6" name="Footer Placeholder 5">
            <a:extLst>
              <a:ext uri="{FF2B5EF4-FFF2-40B4-BE49-F238E27FC236}">
                <a16:creationId xmlns:a16="http://schemas.microsoft.com/office/drawing/2014/main" id="{B94B8369-2AF6-F311-7F7F-C1556FE3D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402C0F-5FC0-9FF2-F4E1-C8747923ACA1}"/>
              </a:ext>
            </a:extLst>
          </p:cNvPr>
          <p:cNvSpPr>
            <a:spLocks noGrp="1"/>
          </p:cNvSpPr>
          <p:nvPr>
            <p:ph type="sldNum" sz="quarter" idx="12"/>
          </p:nvPr>
        </p:nvSpPr>
        <p:spPr/>
        <p:txBody>
          <a:bodyPr/>
          <a:lstStyle/>
          <a:p>
            <a:fld id="{FD0FBC2F-0370-44D5-A981-7A883AF1ADCF}" type="slidenum">
              <a:rPr lang="en-US" smtClean="0"/>
              <a:t>‹#›</a:t>
            </a:fld>
            <a:endParaRPr lang="en-US"/>
          </a:p>
        </p:txBody>
      </p:sp>
    </p:spTree>
    <p:extLst>
      <p:ext uri="{BB962C8B-B14F-4D97-AF65-F5344CB8AC3E}">
        <p14:creationId xmlns:p14="http://schemas.microsoft.com/office/powerpoint/2010/main" val="262857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ACCDA-5A48-E579-C485-AF599AF89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DBC25-A33E-4B5C-944E-F9DE7DD87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26A7C-B9AC-F5F1-01EF-477CD6945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D592EC-EFB8-47CF-96FB-610BAE94B911}" type="datetimeFigureOut">
              <a:rPr lang="en-US" smtClean="0"/>
              <a:t>12/12/2024</a:t>
            </a:fld>
            <a:endParaRPr lang="en-US"/>
          </a:p>
        </p:txBody>
      </p:sp>
      <p:sp>
        <p:nvSpPr>
          <p:cNvPr id="5" name="Footer Placeholder 4">
            <a:extLst>
              <a:ext uri="{FF2B5EF4-FFF2-40B4-BE49-F238E27FC236}">
                <a16:creationId xmlns:a16="http://schemas.microsoft.com/office/drawing/2014/main" id="{86A54C87-9957-ACEB-E596-EAD9A5992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DDC188-7590-03DE-6CFA-E61678371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0FBC2F-0370-44D5-A981-7A883AF1ADCF}" type="slidenum">
              <a:rPr lang="en-US" smtClean="0"/>
              <a:t>‹#›</a:t>
            </a:fld>
            <a:endParaRPr lang="en-US"/>
          </a:p>
        </p:txBody>
      </p:sp>
    </p:spTree>
    <p:extLst>
      <p:ext uri="{BB962C8B-B14F-4D97-AF65-F5344CB8AC3E}">
        <p14:creationId xmlns:p14="http://schemas.microsoft.com/office/powerpoint/2010/main" val="3626589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9F5EA-848A-5A3E-D0E6-DAE824B6B9FB}"/>
              </a:ext>
            </a:extLst>
          </p:cNvPr>
          <p:cNvPicPr>
            <a:picLocks noChangeAspect="1"/>
          </p:cNvPicPr>
          <p:nvPr/>
        </p:nvPicPr>
        <p:blipFill>
          <a:blip r:embed="rId2"/>
          <a:stretch>
            <a:fillRect/>
          </a:stretch>
        </p:blipFill>
        <p:spPr>
          <a:xfrm>
            <a:off x="2886476" y="933762"/>
            <a:ext cx="6419048" cy="4990476"/>
          </a:xfrm>
          <a:prstGeom prst="rect">
            <a:avLst/>
          </a:prstGeom>
        </p:spPr>
      </p:pic>
      <p:sp>
        <p:nvSpPr>
          <p:cNvPr id="4" name="TextBox 3">
            <a:extLst>
              <a:ext uri="{FF2B5EF4-FFF2-40B4-BE49-F238E27FC236}">
                <a16:creationId xmlns:a16="http://schemas.microsoft.com/office/drawing/2014/main" id="{CD013240-9810-6393-1999-13539BC4F6B6}"/>
              </a:ext>
            </a:extLst>
          </p:cNvPr>
          <p:cNvSpPr txBox="1"/>
          <p:nvPr/>
        </p:nvSpPr>
        <p:spPr>
          <a:xfrm>
            <a:off x="3047338" y="1164855"/>
            <a:ext cx="6094674" cy="4524315"/>
          </a:xfrm>
          <a:prstGeom prst="rect">
            <a:avLst/>
          </a:prstGeom>
          <a:noFill/>
        </p:spPr>
        <p:txBody>
          <a:bodyPr wrap="square">
            <a:spAutoFit/>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Hi Dave</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I have two big deliveries that will impact pedestrians and traffic in the Fontaine park on Thursday 12/26 and Friday 12/27. I was hoping RMC might be able to provide some assistance for us with managing the pedestrians on those days. I think we would probably need three people. The activity will be intermittent on those two days, but we’ll probably need them here the whole day as the most impactful activity will most likely occur toward the beginning and the end of the day. Let me know if three staff members would be possible on those days, and I can then give you further details. It would also be meet out here in person in advance just to walk through the plan for those days.</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Thanks</a:t>
            </a:r>
          </a:p>
        </p:txBody>
      </p:sp>
      <p:pic>
        <p:nvPicPr>
          <p:cNvPr id="5" name="Picture 4">
            <a:extLst>
              <a:ext uri="{FF2B5EF4-FFF2-40B4-BE49-F238E27FC236}">
                <a16:creationId xmlns:a16="http://schemas.microsoft.com/office/drawing/2014/main" id="{DFDA82F9-50BC-A1A6-A0A2-A5FED8A97385}"/>
              </a:ext>
            </a:extLst>
          </p:cNvPr>
          <p:cNvPicPr>
            <a:picLocks noChangeAspect="1"/>
          </p:cNvPicPr>
          <p:nvPr/>
        </p:nvPicPr>
        <p:blipFill>
          <a:blip r:embed="rId3"/>
          <a:stretch>
            <a:fillRect/>
          </a:stretch>
        </p:blipFill>
        <p:spPr>
          <a:xfrm>
            <a:off x="2406552" y="799882"/>
            <a:ext cx="7378896" cy="5571067"/>
          </a:xfrm>
          <a:prstGeom prst="rect">
            <a:avLst/>
          </a:prstGeom>
        </p:spPr>
      </p:pic>
    </p:spTree>
    <p:extLst>
      <p:ext uri="{BB962C8B-B14F-4D97-AF65-F5344CB8AC3E}">
        <p14:creationId xmlns:p14="http://schemas.microsoft.com/office/powerpoint/2010/main" val="192218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524442-C077-BF51-FD16-0FCA2BCF2562}"/>
              </a:ext>
            </a:extLst>
          </p:cNvPr>
          <p:cNvPicPr>
            <a:picLocks noChangeAspect="1"/>
          </p:cNvPicPr>
          <p:nvPr/>
        </p:nvPicPr>
        <p:blipFill>
          <a:blip r:embed="rId2"/>
          <a:stretch>
            <a:fillRect/>
          </a:stretch>
        </p:blipFill>
        <p:spPr>
          <a:xfrm>
            <a:off x="1605000" y="0"/>
            <a:ext cx="8982000" cy="6858000"/>
          </a:xfrm>
          <a:prstGeom prst="rect">
            <a:avLst/>
          </a:prstGeom>
        </p:spPr>
      </p:pic>
    </p:spTree>
    <p:extLst>
      <p:ext uri="{BB962C8B-B14F-4D97-AF65-F5344CB8AC3E}">
        <p14:creationId xmlns:p14="http://schemas.microsoft.com/office/powerpoint/2010/main" val="378714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16497-C1D0-DD31-4A54-3E68579241C3}"/>
              </a:ext>
            </a:extLst>
          </p:cNvPr>
          <p:cNvPicPr>
            <a:picLocks noChangeAspect="1"/>
          </p:cNvPicPr>
          <p:nvPr/>
        </p:nvPicPr>
        <p:blipFill>
          <a:blip r:embed="rId2"/>
          <a:stretch>
            <a:fillRect/>
          </a:stretch>
        </p:blipFill>
        <p:spPr>
          <a:xfrm>
            <a:off x="790433" y="0"/>
            <a:ext cx="10611134" cy="6858000"/>
          </a:xfrm>
          <a:prstGeom prst="rect">
            <a:avLst/>
          </a:prstGeom>
        </p:spPr>
      </p:pic>
    </p:spTree>
    <p:extLst>
      <p:ext uri="{BB962C8B-B14F-4D97-AF65-F5344CB8AC3E}">
        <p14:creationId xmlns:p14="http://schemas.microsoft.com/office/powerpoint/2010/main" val="58053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D994A-9CB3-5532-7408-86B8B2147BD7}"/>
              </a:ext>
            </a:extLst>
          </p:cNvPr>
          <p:cNvPicPr>
            <a:picLocks noChangeAspect="1"/>
          </p:cNvPicPr>
          <p:nvPr/>
        </p:nvPicPr>
        <p:blipFill>
          <a:blip r:embed="rId2"/>
          <a:stretch>
            <a:fillRect/>
          </a:stretch>
        </p:blipFill>
        <p:spPr>
          <a:xfrm>
            <a:off x="3457905" y="428"/>
            <a:ext cx="5276190" cy="6857143"/>
          </a:xfrm>
          <a:prstGeom prst="rect">
            <a:avLst/>
          </a:prstGeom>
        </p:spPr>
      </p:pic>
    </p:spTree>
    <p:extLst>
      <p:ext uri="{BB962C8B-B14F-4D97-AF65-F5344CB8AC3E}">
        <p14:creationId xmlns:p14="http://schemas.microsoft.com/office/powerpoint/2010/main" val="2678494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9F5EA-848A-5A3E-D0E6-DAE824B6B9FB}"/>
              </a:ext>
            </a:extLst>
          </p:cNvPr>
          <p:cNvPicPr>
            <a:picLocks noChangeAspect="1"/>
          </p:cNvPicPr>
          <p:nvPr/>
        </p:nvPicPr>
        <p:blipFill>
          <a:blip r:embed="rId3"/>
          <a:stretch>
            <a:fillRect/>
          </a:stretch>
        </p:blipFill>
        <p:spPr>
          <a:xfrm>
            <a:off x="2886476" y="933762"/>
            <a:ext cx="6419048" cy="4990476"/>
          </a:xfrm>
          <a:prstGeom prst="rect">
            <a:avLst/>
          </a:prstGeom>
        </p:spPr>
      </p:pic>
      <p:pic>
        <p:nvPicPr>
          <p:cNvPr id="2" name="Picture 1">
            <a:extLst>
              <a:ext uri="{FF2B5EF4-FFF2-40B4-BE49-F238E27FC236}">
                <a16:creationId xmlns:a16="http://schemas.microsoft.com/office/drawing/2014/main" id="{8FFC5C31-4579-0DE2-04AA-B6C0F3043135}"/>
              </a:ext>
            </a:extLst>
          </p:cNvPr>
          <p:cNvPicPr>
            <a:picLocks noChangeAspect="1"/>
          </p:cNvPicPr>
          <p:nvPr/>
        </p:nvPicPr>
        <p:blipFill>
          <a:blip r:embed="rId4"/>
          <a:srcRect b="19"/>
          <a:stretch/>
        </p:blipFill>
        <p:spPr>
          <a:xfrm>
            <a:off x="20" y="1282"/>
            <a:ext cx="12191980" cy="6856718"/>
          </a:xfrm>
          <a:prstGeom prst="rect">
            <a:avLst/>
          </a:prstGeom>
        </p:spPr>
      </p:pic>
    </p:spTree>
    <p:extLst>
      <p:ext uri="{BB962C8B-B14F-4D97-AF65-F5344CB8AC3E}">
        <p14:creationId xmlns:p14="http://schemas.microsoft.com/office/powerpoint/2010/main" val="383776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9F5EA-848A-5A3E-D0E6-DAE824B6B9FB}"/>
              </a:ext>
            </a:extLst>
          </p:cNvPr>
          <p:cNvPicPr>
            <a:picLocks noChangeAspect="1"/>
          </p:cNvPicPr>
          <p:nvPr/>
        </p:nvPicPr>
        <p:blipFill>
          <a:blip r:embed="rId3"/>
          <a:stretch>
            <a:fillRect/>
          </a:stretch>
        </p:blipFill>
        <p:spPr>
          <a:xfrm>
            <a:off x="2886476" y="933762"/>
            <a:ext cx="6419048" cy="4990476"/>
          </a:xfrm>
          <a:prstGeom prst="rect">
            <a:avLst/>
          </a:prstGeom>
        </p:spPr>
      </p:pic>
      <p:pic>
        <p:nvPicPr>
          <p:cNvPr id="4" name="Picture 3" descr="A aerial view of a construction site&#10;&#10;Description automatically generated">
            <a:extLst>
              <a:ext uri="{FF2B5EF4-FFF2-40B4-BE49-F238E27FC236}">
                <a16:creationId xmlns:a16="http://schemas.microsoft.com/office/drawing/2014/main" id="{C3BBB675-C095-165C-EC4A-4A0BB185C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09874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05613-7B7A-C62A-FDFD-0BFEC08CC4CF}"/>
              </a:ext>
            </a:extLst>
          </p:cNvPr>
          <p:cNvPicPr>
            <a:picLocks noChangeAspect="1"/>
          </p:cNvPicPr>
          <p:nvPr/>
        </p:nvPicPr>
        <p:blipFill>
          <a:blip r:embed="rId2"/>
          <a:stretch>
            <a:fillRect/>
          </a:stretch>
        </p:blipFill>
        <p:spPr>
          <a:xfrm>
            <a:off x="2219809" y="524238"/>
            <a:ext cx="7752381" cy="5809524"/>
          </a:xfrm>
          <a:prstGeom prst="rect">
            <a:avLst/>
          </a:prstGeom>
        </p:spPr>
      </p:pic>
    </p:spTree>
    <p:extLst>
      <p:ext uri="{BB962C8B-B14F-4D97-AF65-F5344CB8AC3E}">
        <p14:creationId xmlns:p14="http://schemas.microsoft.com/office/powerpoint/2010/main" val="3998524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0F393-7B92-427F-B952-0DB4C4986DA9}"/>
              </a:ext>
            </a:extLst>
          </p:cNvPr>
          <p:cNvPicPr>
            <a:picLocks noChangeAspect="1"/>
          </p:cNvPicPr>
          <p:nvPr/>
        </p:nvPicPr>
        <p:blipFill>
          <a:blip r:embed="rId2"/>
          <a:stretch>
            <a:fillRect/>
          </a:stretch>
        </p:blipFill>
        <p:spPr>
          <a:xfrm>
            <a:off x="810286" y="990905"/>
            <a:ext cx="10571428" cy="4876190"/>
          </a:xfrm>
          <a:prstGeom prst="rect">
            <a:avLst/>
          </a:prstGeom>
        </p:spPr>
      </p:pic>
    </p:spTree>
    <p:extLst>
      <p:ext uri="{BB962C8B-B14F-4D97-AF65-F5344CB8AC3E}">
        <p14:creationId xmlns:p14="http://schemas.microsoft.com/office/powerpoint/2010/main" val="46304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EEDED-BBD3-E3A3-F37D-F9E9C761BD4E}"/>
              </a:ext>
            </a:extLst>
          </p:cNvPr>
          <p:cNvPicPr>
            <a:picLocks noChangeAspect="1"/>
          </p:cNvPicPr>
          <p:nvPr/>
        </p:nvPicPr>
        <p:blipFill>
          <a:blip r:embed="rId2"/>
          <a:stretch>
            <a:fillRect/>
          </a:stretch>
        </p:blipFill>
        <p:spPr>
          <a:xfrm>
            <a:off x="2276952" y="9952"/>
            <a:ext cx="7638095" cy="6838095"/>
          </a:xfrm>
          <a:prstGeom prst="rect">
            <a:avLst/>
          </a:prstGeom>
        </p:spPr>
      </p:pic>
    </p:spTree>
    <p:extLst>
      <p:ext uri="{BB962C8B-B14F-4D97-AF65-F5344CB8AC3E}">
        <p14:creationId xmlns:p14="http://schemas.microsoft.com/office/powerpoint/2010/main" val="337369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50A28-86E7-D500-2C5E-F76F3D65D2A0}"/>
              </a:ext>
            </a:extLst>
          </p:cNvPr>
          <p:cNvPicPr>
            <a:picLocks noChangeAspect="1"/>
          </p:cNvPicPr>
          <p:nvPr/>
        </p:nvPicPr>
        <p:blipFill>
          <a:blip r:embed="rId2"/>
          <a:stretch>
            <a:fillRect/>
          </a:stretch>
        </p:blipFill>
        <p:spPr>
          <a:xfrm>
            <a:off x="1657905" y="48047"/>
            <a:ext cx="8876190" cy="6761905"/>
          </a:xfrm>
          <a:prstGeom prst="rect">
            <a:avLst/>
          </a:prstGeom>
        </p:spPr>
      </p:pic>
    </p:spTree>
    <p:extLst>
      <p:ext uri="{BB962C8B-B14F-4D97-AF65-F5344CB8AC3E}">
        <p14:creationId xmlns:p14="http://schemas.microsoft.com/office/powerpoint/2010/main" val="3357116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AA87D-53A3-08D9-F6FF-982C7E7A5EBE}"/>
              </a:ext>
            </a:extLst>
          </p:cNvPr>
          <p:cNvPicPr>
            <a:picLocks noChangeAspect="1"/>
          </p:cNvPicPr>
          <p:nvPr/>
        </p:nvPicPr>
        <p:blipFill>
          <a:blip r:embed="rId2"/>
          <a:stretch>
            <a:fillRect/>
          </a:stretch>
        </p:blipFill>
        <p:spPr>
          <a:xfrm>
            <a:off x="929014" y="0"/>
            <a:ext cx="10333972" cy="6858000"/>
          </a:xfrm>
          <a:prstGeom prst="rect">
            <a:avLst/>
          </a:prstGeom>
        </p:spPr>
      </p:pic>
    </p:spTree>
    <p:extLst>
      <p:ext uri="{BB962C8B-B14F-4D97-AF65-F5344CB8AC3E}">
        <p14:creationId xmlns:p14="http://schemas.microsoft.com/office/powerpoint/2010/main" val="28455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464BA-BE85-FB62-5067-1185AB39C514}"/>
              </a:ext>
            </a:extLst>
          </p:cNvPr>
          <p:cNvPicPr>
            <a:picLocks noChangeAspect="1"/>
          </p:cNvPicPr>
          <p:nvPr/>
        </p:nvPicPr>
        <p:blipFill>
          <a:blip r:embed="rId2"/>
          <a:stretch>
            <a:fillRect/>
          </a:stretch>
        </p:blipFill>
        <p:spPr>
          <a:xfrm>
            <a:off x="0" y="333963"/>
            <a:ext cx="12192000" cy="6190074"/>
          </a:xfrm>
          <a:prstGeom prst="rect">
            <a:avLst/>
          </a:prstGeom>
        </p:spPr>
      </p:pic>
    </p:spTree>
    <p:extLst>
      <p:ext uri="{BB962C8B-B14F-4D97-AF65-F5344CB8AC3E}">
        <p14:creationId xmlns:p14="http://schemas.microsoft.com/office/powerpoint/2010/main" val="3937375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4994</TotalTime>
  <Words>141</Words>
  <Application>Microsoft Office PowerPoint</Application>
  <PresentationFormat>Widescreen</PresentationFormat>
  <Paragraphs>7</Paragraphs>
  <Slides>12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DPR Construction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Thompson</dc:creator>
  <cp:lastModifiedBy>Khan, Ehsan (pzw9jw)</cp:lastModifiedBy>
  <cp:revision>6</cp:revision>
  <dcterms:created xsi:type="dcterms:W3CDTF">2024-11-25T20:22:08Z</dcterms:created>
  <dcterms:modified xsi:type="dcterms:W3CDTF">2024-12-12T17:04:53Z</dcterms:modified>
</cp:coreProperties>
</file>